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60" r:id="rId5"/>
    <p:sldId id="258"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viewProps" Target="viewProps.xml" /><Relationship Id="rId5" Type="http://schemas.openxmlformats.org/officeDocument/2006/relationships/slide" Target="slides/slide4.xml" /><Relationship Id="rId1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slide" Target="slides/slide8.xml" /></Relationships>
</file>

<file path=ppt/media/image1.pn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12/12/2021</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12/12/2021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12/12/2021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12/12/2021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12/12/2021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12/12/2021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12/12/2021</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5.jpeg" /><Relationship Id="rId2" Type="http://schemas.openxmlformats.org/officeDocument/2006/relationships/image" Target="../media/image4.jpeg" /><Relationship Id="rId1" Type="http://schemas.openxmlformats.org/officeDocument/2006/relationships/slideLayout" Target="../slideLayouts/slideLayout2.xml" /><Relationship Id="rId5" Type="http://schemas.openxmlformats.org/officeDocument/2006/relationships/image" Target="../media/image7.jpeg" /><Relationship Id="rId4" Type="http://schemas.openxmlformats.org/officeDocument/2006/relationships/image" Target="../media/image6.jpeg" /></Relationships>
</file>

<file path=ppt/slides/_rels/slide8.xml.rels><?xml version="1.0" encoding="UTF-8" standalone="yes"?>
<Relationships xmlns="http://schemas.openxmlformats.org/package/2006/relationships"><Relationship Id="rId3" Type="http://schemas.openxmlformats.org/officeDocument/2006/relationships/image" Target="../media/image9.jpeg" /><Relationship Id="rId2" Type="http://schemas.openxmlformats.org/officeDocument/2006/relationships/image" Target="../media/image8.jpe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FB68D-09F8-FA4C-BB9B-B1C46D90DE8C}"/>
              </a:ext>
            </a:extLst>
          </p:cNvPr>
          <p:cNvSpPr>
            <a:spLocks noGrp="1"/>
          </p:cNvSpPr>
          <p:nvPr>
            <p:ph type="ctrTitle"/>
          </p:nvPr>
        </p:nvSpPr>
        <p:spPr/>
        <p:txBody>
          <a:bodyPr/>
          <a:lstStyle/>
          <a:p>
            <a:r>
              <a:rPr lang="en-US"/>
              <a:t>ABOUT MYSELF </a:t>
            </a:r>
          </a:p>
        </p:txBody>
      </p:sp>
      <p:sp>
        <p:nvSpPr>
          <p:cNvPr id="3" name="Subtitle 2">
            <a:extLst>
              <a:ext uri="{FF2B5EF4-FFF2-40B4-BE49-F238E27FC236}">
                <a16:creationId xmlns:a16="http://schemas.microsoft.com/office/drawing/2014/main" id="{C38ED1CD-851C-5D4F-B959-3B5A5B8728D0}"/>
              </a:ext>
            </a:extLst>
          </p:cNvPr>
          <p:cNvSpPr>
            <a:spLocks noGrp="1"/>
          </p:cNvSpPr>
          <p:nvPr>
            <p:ph type="subTitle" idx="1"/>
          </p:nvPr>
        </p:nvSpPr>
        <p:spPr/>
        <p:txBody>
          <a:bodyPr/>
          <a:lstStyle/>
          <a:p>
            <a:r>
              <a:rPr lang="en-US"/>
              <a:t>Ahmad Hassan 23960 </a:t>
            </a:r>
          </a:p>
        </p:txBody>
      </p:sp>
    </p:spTree>
    <p:extLst>
      <p:ext uri="{BB962C8B-B14F-4D97-AF65-F5344CB8AC3E}">
        <p14:creationId xmlns:p14="http://schemas.microsoft.com/office/powerpoint/2010/main" val="3570345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381F4-559D-4646-A894-C48C5D83B5B2}"/>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99DAE112-9BFD-574E-9E4F-30A7C48F2970}"/>
              </a:ext>
            </a:extLst>
          </p:cNvPr>
          <p:cNvSpPr>
            <a:spLocks noGrp="1"/>
          </p:cNvSpPr>
          <p:nvPr>
            <p:ph idx="1"/>
          </p:nvPr>
        </p:nvSpPr>
        <p:spPr/>
        <p:txBody>
          <a:bodyPr>
            <a:normAutofit fontScale="77500" lnSpcReduction="20000"/>
          </a:bodyPr>
          <a:lstStyle/>
          <a:p>
            <a:pPr marL="0" indent="0">
              <a:buNone/>
            </a:pPr>
            <a:r>
              <a:rPr lang="en-US"/>
              <a:t>A social activist, a public &amp; persuasive speaker, an event organizer, a marketing professional, and a retail store owner. I serve as the president for a private organization named ‘EDGE Events’. With my expertise in event management, we hosted concerts from Atif Aslam and Ali Zafar in Multan. I have served as a founder &amp; a director general of Flex’17, the very first private olympiad in Multan. I have also served in various positions concerning event management (refer to my work experience), and as a marketing and logistics intern. Being able to participate in the field of social welfare, I have worked with an NGO named ‘Help The Helpless’ for poverty alleviation and humanitarian relief. Initiating a business taught me how the dynamics of the industry are determined by the nation’s economic and trade policies. My own research, certifications from Google, Coursera, and other online sources give me the opportunity to test my creativity through articles and books and applying them practically. I learn to manage multiple jobs of various sorts (event organizing, brand management, behavioral economics, decision making, debating, and others on a basic level) by allocating them to my peers that trigger me to employ my administrative and communication skills.</a:t>
            </a:r>
          </a:p>
        </p:txBody>
      </p:sp>
    </p:spTree>
    <p:extLst>
      <p:ext uri="{BB962C8B-B14F-4D97-AF65-F5344CB8AC3E}">
        <p14:creationId xmlns:p14="http://schemas.microsoft.com/office/powerpoint/2010/main" val="3060800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D418B-A047-B744-93A7-2F84A60EDE3F}"/>
              </a:ext>
            </a:extLst>
          </p:cNvPr>
          <p:cNvSpPr>
            <a:spLocks noGrp="1"/>
          </p:cNvSpPr>
          <p:nvPr>
            <p:ph type="title"/>
          </p:nvPr>
        </p:nvSpPr>
        <p:spPr/>
        <p:txBody>
          <a:bodyPr/>
          <a:lstStyle/>
          <a:p>
            <a:r>
              <a:rPr lang="en-US"/>
              <a:t>Educational background</a:t>
            </a:r>
          </a:p>
        </p:txBody>
      </p:sp>
      <p:sp>
        <p:nvSpPr>
          <p:cNvPr id="3" name="Content Placeholder 2">
            <a:extLst>
              <a:ext uri="{FF2B5EF4-FFF2-40B4-BE49-F238E27FC236}">
                <a16:creationId xmlns:a16="http://schemas.microsoft.com/office/drawing/2014/main" id="{76612644-977B-1646-9EF3-C1C7E9D4D32F}"/>
              </a:ext>
            </a:extLst>
          </p:cNvPr>
          <p:cNvSpPr>
            <a:spLocks noGrp="1"/>
          </p:cNvSpPr>
          <p:nvPr>
            <p:ph idx="1"/>
          </p:nvPr>
        </p:nvSpPr>
        <p:spPr/>
        <p:txBody>
          <a:bodyPr/>
          <a:lstStyle/>
          <a:p>
            <a:r>
              <a:rPr lang="en-US"/>
              <a:t>Primary Education : Bloomfield Hall School Multan ( 2004 – 2015 ) </a:t>
            </a:r>
          </a:p>
          <a:p>
            <a:r>
              <a:rPr lang="en-US"/>
              <a:t>O‘levels in Sciences : Beaconhouse Newlands Lahore ( 2015 – 2018 ) </a:t>
            </a:r>
          </a:p>
          <a:p>
            <a:r>
              <a:rPr lang="en-US"/>
              <a:t>Intermediate in Commerce : Private Student ( 2018 – 2020 ) </a:t>
            </a:r>
          </a:p>
          <a:p>
            <a:r>
              <a:rPr lang="en-US"/>
              <a:t>Bachelors in Business Administration : Institute of Business Administration Karachi ( 2021 – Present ) </a:t>
            </a:r>
          </a:p>
          <a:p>
            <a:endParaRPr lang="en-US"/>
          </a:p>
          <a:p>
            <a:endParaRPr lang="en-US"/>
          </a:p>
          <a:p>
            <a:endParaRPr lang="en-US"/>
          </a:p>
          <a:p>
            <a:endParaRPr lang="en-US"/>
          </a:p>
          <a:p>
            <a:endParaRPr lang="en-US"/>
          </a:p>
        </p:txBody>
      </p:sp>
    </p:spTree>
    <p:extLst>
      <p:ext uri="{BB962C8B-B14F-4D97-AF65-F5344CB8AC3E}">
        <p14:creationId xmlns:p14="http://schemas.microsoft.com/office/powerpoint/2010/main" val="34853518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037E0-B658-DA45-B8F8-F54DD5C03618}"/>
              </a:ext>
            </a:extLst>
          </p:cNvPr>
          <p:cNvSpPr>
            <a:spLocks noGrp="1"/>
          </p:cNvSpPr>
          <p:nvPr>
            <p:ph type="title"/>
          </p:nvPr>
        </p:nvSpPr>
        <p:spPr/>
        <p:txBody>
          <a:bodyPr/>
          <a:lstStyle/>
          <a:p>
            <a:r>
              <a:rPr lang="en-US"/>
              <a:t>Skills </a:t>
            </a:r>
          </a:p>
        </p:txBody>
      </p:sp>
      <p:sp>
        <p:nvSpPr>
          <p:cNvPr id="3" name="Content Placeholder 2">
            <a:extLst>
              <a:ext uri="{FF2B5EF4-FFF2-40B4-BE49-F238E27FC236}">
                <a16:creationId xmlns:a16="http://schemas.microsoft.com/office/drawing/2014/main" id="{D63D70DF-B1C1-FF4C-B71E-A78F2FB26F56}"/>
              </a:ext>
            </a:extLst>
          </p:cNvPr>
          <p:cNvSpPr>
            <a:spLocks noGrp="1"/>
          </p:cNvSpPr>
          <p:nvPr>
            <p:ph idx="1"/>
          </p:nvPr>
        </p:nvSpPr>
        <p:spPr/>
        <p:txBody>
          <a:bodyPr>
            <a:normAutofit lnSpcReduction="10000"/>
          </a:bodyPr>
          <a:lstStyle/>
          <a:p>
            <a:r>
              <a:rPr lang="en-US"/>
              <a:t>Project Management</a:t>
            </a:r>
          </a:p>
          <a:p>
            <a:r>
              <a:rPr lang="en-US"/>
              <a:t>Financial Management </a:t>
            </a:r>
          </a:p>
          <a:p>
            <a:r>
              <a:rPr lang="en-US"/>
              <a:t>Business Planning </a:t>
            </a:r>
          </a:p>
          <a:p>
            <a:r>
              <a:rPr lang="en-US"/>
              <a:t>Budgeting</a:t>
            </a:r>
          </a:p>
          <a:p>
            <a:r>
              <a:rPr lang="en-US"/>
              <a:t>Business Development </a:t>
            </a:r>
          </a:p>
          <a:p>
            <a:r>
              <a:rPr lang="en-US"/>
              <a:t>Srategic Selling </a:t>
            </a:r>
          </a:p>
          <a:p>
            <a:r>
              <a:rPr lang="en-US"/>
              <a:t>Marketing Strategy </a:t>
            </a:r>
          </a:p>
          <a:p>
            <a:r>
              <a:rPr lang="en-US"/>
              <a:t>Operations Management</a:t>
            </a:r>
          </a:p>
          <a:p>
            <a:endParaRPr lang="en-US"/>
          </a:p>
          <a:p>
            <a:endParaRPr lang="en-US"/>
          </a:p>
          <a:p>
            <a:endParaRPr lang="en-US"/>
          </a:p>
          <a:p>
            <a:endParaRPr lang="en-US"/>
          </a:p>
          <a:p>
            <a:endParaRPr lang="en-US"/>
          </a:p>
          <a:p>
            <a:endParaRPr lang="en-US"/>
          </a:p>
        </p:txBody>
      </p:sp>
    </p:spTree>
    <p:extLst>
      <p:ext uri="{BB962C8B-B14F-4D97-AF65-F5344CB8AC3E}">
        <p14:creationId xmlns:p14="http://schemas.microsoft.com/office/powerpoint/2010/main" val="2351388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25840-9C64-DB42-B976-E4E147D8B821}"/>
              </a:ext>
            </a:extLst>
          </p:cNvPr>
          <p:cNvSpPr>
            <a:spLocks noGrp="1"/>
          </p:cNvSpPr>
          <p:nvPr>
            <p:ph type="title"/>
          </p:nvPr>
        </p:nvSpPr>
        <p:spPr/>
        <p:txBody>
          <a:bodyPr/>
          <a:lstStyle/>
          <a:p>
            <a:r>
              <a:rPr lang="en-US"/>
              <a:t>Work History </a:t>
            </a:r>
          </a:p>
        </p:txBody>
      </p:sp>
      <p:sp>
        <p:nvSpPr>
          <p:cNvPr id="3" name="Content Placeholder 2">
            <a:extLst>
              <a:ext uri="{FF2B5EF4-FFF2-40B4-BE49-F238E27FC236}">
                <a16:creationId xmlns:a16="http://schemas.microsoft.com/office/drawing/2014/main" id="{BBDCDEA5-B2DA-8C4E-9C14-4D8F6F97CB83}"/>
              </a:ext>
            </a:extLst>
          </p:cNvPr>
          <p:cNvSpPr>
            <a:spLocks noGrp="1"/>
          </p:cNvSpPr>
          <p:nvPr>
            <p:ph idx="1"/>
          </p:nvPr>
        </p:nvSpPr>
        <p:spPr/>
        <p:txBody>
          <a:bodyPr/>
          <a:lstStyle/>
          <a:p>
            <a:pPr marL="457200" indent="-457200">
              <a:buFont typeface="+mj-lt"/>
              <a:buAutoNum type="arabicPeriod"/>
            </a:pPr>
            <a:r>
              <a:rPr lang="en-US" b="1"/>
              <a:t>Retail Store Owner - </a:t>
            </a:r>
            <a:r>
              <a:rPr lang="en-US" b="1" i="1"/>
              <a:t>X Mart Lahore :</a:t>
            </a:r>
            <a:r>
              <a:rPr lang="en-US" i="1"/>
              <a:t> </a:t>
            </a:r>
            <a:r>
              <a:rPr lang="en-US"/>
              <a:t>Working with multiple brands on board including Hermès, GNC, Nike, &amp; Speed Sports.</a:t>
            </a:r>
          </a:p>
          <a:p>
            <a:pPr marL="457200" indent="-457200">
              <a:buFont typeface="+mj-lt"/>
              <a:buAutoNum type="arabicPeriod"/>
            </a:pPr>
            <a:r>
              <a:rPr lang="en-US" b="1" i="1"/>
              <a:t>EDGE Events Multan : </a:t>
            </a:r>
            <a:r>
              <a:rPr lang="en-US"/>
              <a:t>Hosted Atif Aslam and Ali Zafar in concerts, Planned large-scale events such as trade shows, conferences, and meetings, &amp; Delivered smooth training execution by coordinating site selection, marketing, event management and follow-up.</a:t>
            </a:r>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457200" indent="-457200">
              <a:buFont typeface="+mj-lt"/>
              <a:buAutoNum type="arabicPeriod"/>
            </a:pPr>
            <a:endParaRPr lang="en-US"/>
          </a:p>
          <a:p>
            <a:pPr marL="0" indent="0">
              <a:buNone/>
            </a:pPr>
            <a:endParaRPr lang="en-US"/>
          </a:p>
          <a:p>
            <a:pPr marL="0" indent="0">
              <a:buNone/>
            </a:pPr>
            <a:endParaRPr lang="en-US"/>
          </a:p>
        </p:txBody>
      </p:sp>
    </p:spTree>
    <p:extLst>
      <p:ext uri="{BB962C8B-B14F-4D97-AF65-F5344CB8AC3E}">
        <p14:creationId xmlns:p14="http://schemas.microsoft.com/office/powerpoint/2010/main" val="1189683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5C83F-55F5-E24D-B997-452B2261EB13}"/>
              </a:ext>
            </a:extLst>
          </p:cNvPr>
          <p:cNvSpPr>
            <a:spLocks noGrp="1"/>
          </p:cNvSpPr>
          <p:nvPr>
            <p:ph type="title"/>
          </p:nvPr>
        </p:nvSpPr>
        <p:spPr/>
        <p:txBody>
          <a:bodyPr/>
          <a:lstStyle/>
          <a:p>
            <a:r>
              <a:rPr lang="en-US"/>
              <a:t>Certifications</a:t>
            </a:r>
          </a:p>
        </p:txBody>
      </p:sp>
      <p:sp>
        <p:nvSpPr>
          <p:cNvPr id="3" name="Content Placeholder 2">
            <a:extLst>
              <a:ext uri="{FF2B5EF4-FFF2-40B4-BE49-F238E27FC236}">
                <a16:creationId xmlns:a16="http://schemas.microsoft.com/office/drawing/2014/main" id="{3E1B74E8-4A83-2E4A-821A-4D077C6A5705}"/>
              </a:ext>
            </a:extLst>
          </p:cNvPr>
          <p:cNvSpPr>
            <a:spLocks noGrp="1"/>
          </p:cNvSpPr>
          <p:nvPr>
            <p:ph idx="1"/>
          </p:nvPr>
        </p:nvSpPr>
        <p:spPr/>
        <p:txBody>
          <a:bodyPr/>
          <a:lstStyle/>
          <a:p>
            <a:r>
              <a:rPr lang="en-US"/>
              <a:t>Learning How to Learn for Youth, Arizona State University</a:t>
            </a:r>
          </a:p>
          <a:p>
            <a:r>
              <a:rPr lang="en-US"/>
              <a:t>Viral Marketing and How to Craft Contagious Content, University of Pennsylvania</a:t>
            </a:r>
          </a:p>
          <a:p>
            <a:r>
              <a:rPr lang="en-US"/>
              <a:t>Campaign Manager Certification Exam, Google</a:t>
            </a:r>
          </a:p>
          <a:p>
            <a:r>
              <a:rPr lang="en-US"/>
              <a:t>Google Analytics Individual Qualification</a:t>
            </a:r>
          </a:p>
        </p:txBody>
      </p:sp>
    </p:spTree>
    <p:extLst>
      <p:ext uri="{BB962C8B-B14F-4D97-AF65-F5344CB8AC3E}">
        <p14:creationId xmlns:p14="http://schemas.microsoft.com/office/powerpoint/2010/main" val="920626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A2196-9D39-194E-9E0A-3DF8893462BD}"/>
              </a:ext>
            </a:extLst>
          </p:cNvPr>
          <p:cNvSpPr>
            <a:spLocks noGrp="1"/>
          </p:cNvSpPr>
          <p:nvPr>
            <p:ph type="title"/>
          </p:nvPr>
        </p:nvSpPr>
        <p:spPr/>
        <p:txBody>
          <a:bodyPr/>
          <a:lstStyle/>
          <a:p>
            <a:r>
              <a:rPr lang="en-US"/>
              <a:t>Certificates</a:t>
            </a:r>
          </a:p>
        </p:txBody>
      </p:sp>
      <p:pic>
        <p:nvPicPr>
          <p:cNvPr id="4" name="Picture 4">
            <a:extLst>
              <a:ext uri="{FF2B5EF4-FFF2-40B4-BE49-F238E27FC236}">
                <a16:creationId xmlns:a16="http://schemas.microsoft.com/office/drawing/2014/main" id="{8C12A6CD-1D98-DF4F-9537-6C7E2EF5FB33}"/>
              </a:ext>
            </a:extLst>
          </p:cNvPr>
          <p:cNvPicPr>
            <a:picLocks noGrp="1" noChangeAspect="1"/>
          </p:cNvPicPr>
          <p:nvPr>
            <p:ph idx="1"/>
          </p:nvPr>
        </p:nvPicPr>
        <p:blipFill>
          <a:blip r:embed="rId2"/>
          <a:stretch>
            <a:fillRect/>
          </a:stretch>
        </p:blipFill>
        <p:spPr>
          <a:xfrm>
            <a:off x="680321" y="2170115"/>
            <a:ext cx="2090121" cy="1616073"/>
          </a:xfrm>
        </p:spPr>
      </p:pic>
      <p:pic>
        <p:nvPicPr>
          <p:cNvPr id="5" name="Picture 5">
            <a:extLst>
              <a:ext uri="{FF2B5EF4-FFF2-40B4-BE49-F238E27FC236}">
                <a16:creationId xmlns:a16="http://schemas.microsoft.com/office/drawing/2014/main" id="{821B63B9-740F-894A-B68C-FD3C1717C6F2}"/>
              </a:ext>
            </a:extLst>
          </p:cNvPr>
          <p:cNvPicPr>
            <a:picLocks noChangeAspect="1"/>
          </p:cNvPicPr>
          <p:nvPr/>
        </p:nvPicPr>
        <p:blipFill>
          <a:blip r:embed="rId3"/>
          <a:stretch>
            <a:fillRect/>
          </a:stretch>
        </p:blipFill>
        <p:spPr>
          <a:xfrm>
            <a:off x="3932949" y="2170115"/>
            <a:ext cx="2163051" cy="1616073"/>
          </a:xfrm>
          <a:prstGeom prst="rect">
            <a:avLst/>
          </a:prstGeom>
        </p:spPr>
      </p:pic>
      <p:pic>
        <p:nvPicPr>
          <p:cNvPr id="3" name="Picture 5">
            <a:extLst>
              <a:ext uri="{FF2B5EF4-FFF2-40B4-BE49-F238E27FC236}">
                <a16:creationId xmlns:a16="http://schemas.microsoft.com/office/drawing/2014/main" id="{982C0502-5F39-B74A-9957-D545E992F923}"/>
              </a:ext>
            </a:extLst>
          </p:cNvPr>
          <p:cNvPicPr>
            <a:picLocks noChangeAspect="1"/>
          </p:cNvPicPr>
          <p:nvPr/>
        </p:nvPicPr>
        <p:blipFill>
          <a:blip r:embed="rId4"/>
          <a:stretch>
            <a:fillRect/>
          </a:stretch>
        </p:blipFill>
        <p:spPr>
          <a:xfrm>
            <a:off x="680321" y="3958168"/>
            <a:ext cx="1891141" cy="2709334"/>
          </a:xfrm>
          <a:prstGeom prst="rect">
            <a:avLst/>
          </a:prstGeom>
        </p:spPr>
      </p:pic>
      <p:pic>
        <p:nvPicPr>
          <p:cNvPr id="6" name="Picture 6">
            <a:extLst>
              <a:ext uri="{FF2B5EF4-FFF2-40B4-BE49-F238E27FC236}">
                <a16:creationId xmlns:a16="http://schemas.microsoft.com/office/drawing/2014/main" id="{752C10F3-8DCF-E44F-9BAF-00BCC7D79949}"/>
              </a:ext>
            </a:extLst>
          </p:cNvPr>
          <p:cNvPicPr>
            <a:picLocks noChangeAspect="1"/>
          </p:cNvPicPr>
          <p:nvPr/>
        </p:nvPicPr>
        <p:blipFill>
          <a:blip r:embed="rId5"/>
          <a:stretch>
            <a:fillRect/>
          </a:stretch>
        </p:blipFill>
        <p:spPr>
          <a:xfrm>
            <a:off x="3932949" y="3958168"/>
            <a:ext cx="1889282" cy="2709334"/>
          </a:xfrm>
          <a:prstGeom prst="rect">
            <a:avLst/>
          </a:prstGeom>
        </p:spPr>
      </p:pic>
    </p:spTree>
    <p:extLst>
      <p:ext uri="{BB962C8B-B14F-4D97-AF65-F5344CB8AC3E}">
        <p14:creationId xmlns:p14="http://schemas.microsoft.com/office/powerpoint/2010/main" val="1967246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F8228-6B2A-8149-B333-B9A574D2A1F5}"/>
              </a:ext>
            </a:extLst>
          </p:cNvPr>
          <p:cNvSpPr>
            <a:spLocks noGrp="1"/>
          </p:cNvSpPr>
          <p:nvPr>
            <p:ph type="title"/>
          </p:nvPr>
        </p:nvSpPr>
        <p:spPr/>
        <p:txBody>
          <a:bodyPr/>
          <a:lstStyle/>
          <a:p>
            <a:r>
              <a:rPr lang="en-US"/>
              <a:t>Achievements &amp; Awards</a:t>
            </a:r>
          </a:p>
        </p:txBody>
      </p:sp>
      <p:sp>
        <p:nvSpPr>
          <p:cNvPr id="3" name="Content Placeholder 2">
            <a:extLst>
              <a:ext uri="{FF2B5EF4-FFF2-40B4-BE49-F238E27FC236}">
                <a16:creationId xmlns:a16="http://schemas.microsoft.com/office/drawing/2014/main" id="{BB80DFCE-4842-0143-BEA9-703B60D7EDAF}"/>
              </a:ext>
            </a:extLst>
          </p:cNvPr>
          <p:cNvSpPr>
            <a:spLocks noGrp="1"/>
          </p:cNvSpPr>
          <p:nvPr>
            <p:ph idx="1"/>
          </p:nvPr>
        </p:nvSpPr>
        <p:spPr/>
        <p:txBody>
          <a:bodyPr/>
          <a:lstStyle/>
          <a:p>
            <a:r>
              <a:rPr lang="en-US"/>
              <a:t>Best Debater of Delegation ( JH Debates 2015 – 2016 )</a:t>
            </a:r>
          </a:p>
          <a:p>
            <a:endParaRPr lang="en-US"/>
          </a:p>
          <a:p>
            <a:endParaRPr lang="en-US"/>
          </a:p>
          <a:p>
            <a:endParaRPr lang="en-US"/>
          </a:p>
          <a:p>
            <a:endParaRPr lang="en-US"/>
          </a:p>
          <a:p>
            <a:r>
              <a:rPr lang="en-US"/>
              <a:t>Best Debater of Delegation ( JH Debates 2016 – 2017 ) </a:t>
            </a:r>
          </a:p>
        </p:txBody>
      </p:sp>
      <p:pic>
        <p:nvPicPr>
          <p:cNvPr id="4" name="Picture 4">
            <a:extLst>
              <a:ext uri="{FF2B5EF4-FFF2-40B4-BE49-F238E27FC236}">
                <a16:creationId xmlns:a16="http://schemas.microsoft.com/office/drawing/2014/main" id="{12E17297-CD1D-FE4E-9F1E-D6F010062E12}"/>
              </a:ext>
            </a:extLst>
          </p:cNvPr>
          <p:cNvPicPr>
            <a:picLocks noChangeAspect="1"/>
          </p:cNvPicPr>
          <p:nvPr/>
        </p:nvPicPr>
        <p:blipFill>
          <a:blip r:embed="rId2"/>
          <a:stretch>
            <a:fillRect/>
          </a:stretch>
        </p:blipFill>
        <p:spPr>
          <a:xfrm flipH="1">
            <a:off x="962636" y="2741685"/>
            <a:ext cx="1251926" cy="1669235"/>
          </a:xfrm>
          <a:prstGeom prst="rect">
            <a:avLst/>
          </a:prstGeom>
        </p:spPr>
      </p:pic>
      <p:pic>
        <p:nvPicPr>
          <p:cNvPr id="5" name="Picture 5">
            <a:extLst>
              <a:ext uri="{FF2B5EF4-FFF2-40B4-BE49-F238E27FC236}">
                <a16:creationId xmlns:a16="http://schemas.microsoft.com/office/drawing/2014/main" id="{9537D60B-559C-4E43-8B51-6D0E451E20D5}"/>
              </a:ext>
            </a:extLst>
          </p:cNvPr>
          <p:cNvPicPr>
            <a:picLocks noChangeAspect="1"/>
          </p:cNvPicPr>
          <p:nvPr/>
        </p:nvPicPr>
        <p:blipFill>
          <a:blip r:embed="rId3"/>
          <a:stretch>
            <a:fillRect/>
          </a:stretch>
        </p:blipFill>
        <p:spPr>
          <a:xfrm>
            <a:off x="962636" y="5101571"/>
            <a:ext cx="1251926" cy="1669235"/>
          </a:xfrm>
          <a:prstGeom prst="rect">
            <a:avLst/>
          </a:prstGeom>
        </p:spPr>
      </p:pic>
    </p:spTree>
    <p:extLst>
      <p:ext uri="{BB962C8B-B14F-4D97-AF65-F5344CB8AC3E}">
        <p14:creationId xmlns:p14="http://schemas.microsoft.com/office/powerpoint/2010/main" val="1550081001"/>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TM04033917[[fn=Berlin]]_novariants" id="{309C13C0-3BE0-4E8F-8916-1D5516B3B5DD}" vid="{18E1BE87-7240-45DF-8788-3CAEB7F17AB1}"/>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Berlin</vt:lpstr>
      <vt:lpstr>ABOUT MYSELF </vt:lpstr>
      <vt:lpstr>Introduction</vt:lpstr>
      <vt:lpstr>Educational background</vt:lpstr>
      <vt:lpstr>Skills </vt:lpstr>
      <vt:lpstr>Work History </vt:lpstr>
      <vt:lpstr>Certifications</vt:lpstr>
      <vt:lpstr>Certificates</vt:lpstr>
      <vt:lpstr>Achievements &amp; Awards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MYSELF </dc:title>
  <dc:creator>Ahmad Hassan</dc:creator>
  <cp:lastModifiedBy>Ahmad Hassan</cp:lastModifiedBy>
  <cp:revision>8</cp:revision>
  <dcterms:created xsi:type="dcterms:W3CDTF">2021-12-12T12:57:38Z</dcterms:created>
  <dcterms:modified xsi:type="dcterms:W3CDTF">2021-12-12T14:17:23Z</dcterms:modified>
</cp:coreProperties>
</file>

<file path=docProps/thumbnail.jpeg>
</file>